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57" r:id="rId4"/>
    <p:sldId id="258" r:id="rId5"/>
    <p:sldId id="259" r:id="rId6"/>
    <p:sldId id="272" r:id="rId7"/>
    <p:sldId id="273" r:id="rId8"/>
    <p:sldId id="260" r:id="rId9"/>
    <p:sldId id="274" r:id="rId10"/>
    <p:sldId id="261" r:id="rId11"/>
    <p:sldId id="262" r:id="rId12"/>
    <p:sldId id="263" r:id="rId13"/>
    <p:sldId id="265" r:id="rId14"/>
    <p:sldId id="275" r:id="rId15"/>
    <p:sldId id="277" r:id="rId16"/>
    <p:sldId id="278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667128518806515E-2"/>
          <c:y val="0.17287491381458112"/>
          <c:w val="0.78057990605251593"/>
          <c:h val="0.7131169862045390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TESTLERİN ETKİLEME ORANLARI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343082463114869"/>
                  <c:y val="4.946522523906448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TYT; 40%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32-45FC-9A83-897E318061AE}"/>
                </c:ext>
              </c:extLst>
            </c:dLbl>
            <c:dLbl>
              <c:idx val="1"/>
              <c:layout>
                <c:manualLayout>
                  <c:x val="0.18094864602872432"/>
                  <c:y val="-0.1527074772456699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AYT ; 60%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32-45FC-9A83-897E318061AE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TYT</c:v>
                </c:pt>
                <c:pt idx="1">
                  <c:v>AYT </c:v>
                </c:pt>
              </c:strCache>
            </c:strRef>
          </c:cat>
          <c:val>
            <c:numRef>
              <c:f>Sayfa1!$B$2:$B$5</c:f>
              <c:numCache>
                <c:formatCode>0%</c:formatCode>
                <c:ptCount val="4"/>
                <c:pt idx="0">
                  <c:v>0.4</c:v>
                </c:pt>
                <c:pt idx="1">
                  <c:v>0.60000000000000064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32-45FC-9A83-897E318061AE}"/>
            </c:ext>
          </c:extLst>
        </c:ser>
        <c:dLbls>
          <c:showVal val="1"/>
          <c:showCatName val="1"/>
        </c:dLbls>
      </c:pie3DChart>
    </c:plotArea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77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4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34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781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75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42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63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32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946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655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3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89DAF7-ED1C-4F5E-8051-C4DBBCA71321}" type="datetimeFigureOut">
              <a:rPr lang="tr-TR" smtClean="0"/>
              <a:pPr/>
              <a:t>28.11.2019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ECD19D-9F16-4F39-8797-F87BED1CC4D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fld id="{AEDE2CB5-0344-4CA0-88EB-89CE2E51BB6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4083"/>
            <a:fld id="{79B351EE-1945-4BF9-851E-56DFA9617D8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844083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84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136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142976" y="2571744"/>
          <a:ext cx="6572296" cy="630936"/>
        </p:xfrm>
        <a:graphic>
          <a:graphicData uri="http://schemas.openxmlformats.org/drawingml/2006/table">
            <a:tbl>
              <a:tblPr/>
              <a:tblGrid>
                <a:gridCol w="2629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6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6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YABANCI DİL</a:t>
                      </a:r>
                      <a:endParaRPr lang="tr-T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71670" y="1643050"/>
            <a:ext cx="520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YABANCI DİL TESTİ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857356" y="3357562"/>
            <a:ext cx="527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YABANCI DİL SINAVI 80 SORU 120 DAKİKADIR.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500298" y="378619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TESTLERİN ORANLARI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Grafik"/>
          <p:cNvGraphicFramePr/>
          <p:nvPr/>
        </p:nvGraphicFramePr>
        <p:xfrm>
          <a:off x="2285984" y="4286256"/>
          <a:ext cx="4572032" cy="208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85786" y="1428736"/>
            <a:ext cx="7500990" cy="12366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SÖZEL PUAN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	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Türk Dili ve Edebiyatı – Sosyal Bilimler-1 Testi % 30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Sosyal Bilimler-2 Testi 	%30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2643182"/>
            <a:ext cx="7500990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SAYISAL PUAN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 	 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Matematik Testi         	% 30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Fen Bilimleri Testi       	%30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85786" y="3786190"/>
            <a:ext cx="7500990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EŞİT AĞIRLIK PUANI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       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Matematik Testi	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% 30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Türk Dili ve Edebiyatı – Sosyal Bilimler-1 Testi  %30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85786" y="4929198"/>
            <a:ext cx="7500990" cy="8763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DİL PUANI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	 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Yabancı Dil Testi 		% 60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14546" y="642918"/>
            <a:ext cx="55007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PUAN TÜRLERİ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00298" y="1857364"/>
            <a:ext cx="42870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BARAJ PUANLARI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28596" y="3214686"/>
            <a:ext cx="82868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150 PUAN: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TYT testinden 150 puan ve üzeri alanlar 2. oturum (Alan Yeterlilik Testi) sınavına girme ve meslek yüksek okullarını tercih etme hakkı elde edecek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180 PUAN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C203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Sözel, Sayısal, Eşit Ağırlık ve Dil puan türlerinde 180 puan ve üzeri alanlar Lisans programlarını tercih edebilecekler.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 PUAN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C203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TYT  puanından 200 puan ve üzeri alanlar, isterlerse   puanlarını bir sonraki yıl kullanabilecekler.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nan\Downloads\2152276723767897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2852"/>
            <a:ext cx="685800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nan\Downloads\21560648735900249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4290"/>
            <a:ext cx="6858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nan\Downloads\2153559464933230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5728"/>
            <a:ext cx="685800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34" y="4286256"/>
            <a:ext cx="7643866" cy="12144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--- ÖĞRENCİ BİR PROGRAMI KAZANDIĞI ZAMAN OBP PUANI DİĞER 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YIL YARIYA DÜŞECEKTİR!!!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--- İKİNİCİ YIL NORMALE DÖNECEKTİR!!!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7158" y="1500174"/>
            <a:ext cx="828680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tr-TR" sz="32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ORTAÖĞRETİM BAŞARI PUANI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tr-TR" sz="320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Diploma puanı önce 5, daha sonra 0,12 ile çarpılarak bulunur.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az 30, en fazla 60 gelir.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6124"/>
            <a:ext cx="81439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Alınabilecek en yüksek puan 500 (ham)+ 60 (okuldan)=560’dır.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785918" y="21429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2018 YKS TERCİHLERİNDE EN POPÜLER BÖLÜMLER</a:t>
            </a:r>
            <a:endParaRPr lang="tr-T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3999" cy="57150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18573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2018 YKS YERLEŞTİRME SONUCUNA GÖRE EN FAZLA BOŞ KONTENJANA SAHİP PROGRAMLAR</a:t>
            </a:r>
            <a:endParaRPr lang="tr-T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8572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20" y="1785927"/>
            <a:ext cx="8286807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2800" b="1" cap="none" spc="0" dirty="0" smtClean="0">
                <a:ln/>
                <a:solidFill>
                  <a:schemeClr val="accent3"/>
                </a:solidFill>
                <a:effectLst/>
              </a:rPr>
              <a:t>Yüksek Öğretim Kurumları </a:t>
            </a:r>
            <a:r>
              <a:rPr lang="tr-TR" sz="2800" b="1" dirty="0" smtClean="0">
                <a:ln/>
                <a:solidFill>
                  <a:schemeClr val="accent3"/>
                </a:solidFill>
              </a:rPr>
              <a:t>Sınavı</a:t>
            </a:r>
          </a:p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YKS </a:t>
            </a:r>
            <a:r>
              <a:rPr lang="tr-TR" sz="5400" b="1" dirty="0" smtClean="0">
                <a:ln/>
                <a:solidFill>
                  <a:schemeClr val="accent3"/>
                </a:solidFill>
              </a:rPr>
              <a:t>2019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285852" y="3714753"/>
          <a:ext cx="7072362" cy="2646454"/>
        </p:xfrm>
        <a:graphic>
          <a:graphicData uri="http://schemas.openxmlformats.org/drawingml/2006/table">
            <a:tbl>
              <a:tblPr/>
              <a:tblGrid>
                <a:gridCol w="3536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36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076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YÜKSEK ÖĞRETİM KURUMLARI SINAVI (YKS)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OTURUM SAYISI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Calibri"/>
                          <a:ea typeface="Times New Roman"/>
                          <a:cs typeface="Times New Roman"/>
                        </a:rPr>
                        <a:t>SINAV TARİHİ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HAZİRAN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Calibri"/>
                          <a:ea typeface="Times New Roman"/>
                          <a:cs typeface="Times New Roman"/>
                        </a:rPr>
                        <a:t>OTURUMLAR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latin typeface="Calibri"/>
                          <a:ea typeface="Times New Roman"/>
                          <a:cs typeface="Times New Roman"/>
                        </a:rPr>
                        <a:t>TYT-AYT-DİL (CUMARTESİ/PAZAR)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Calibri"/>
                          <a:ea typeface="Times New Roman"/>
                          <a:cs typeface="Times New Roman"/>
                        </a:rPr>
                        <a:t>BARAJ PUANI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150-180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2071678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I.OTURUM</a:t>
            </a: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TYT (TEMEL YETENEK SINAVI)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TYT’de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Türkçe, Sosyal Bilimler, Temel Matematik ve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Fen Bilimleri alanları ile ilgili sorular yer alacaktır.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500034" y="1785926"/>
          <a:ext cx="8072495" cy="1136338"/>
        </p:xfrm>
        <a:graphic>
          <a:graphicData uri="http://schemas.openxmlformats.org/drawingml/2006/table">
            <a:tbl>
              <a:tblPr/>
              <a:tblGrid>
                <a:gridCol w="2786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7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8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TÜRKÇE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MATEMATİK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2500298" y="92867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TYT SINAVINDA</a:t>
            </a:r>
            <a:endParaRPr lang="tr-TR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00034" y="3000372"/>
          <a:ext cx="8072494" cy="3505200"/>
        </p:xfrm>
        <a:graphic>
          <a:graphicData uri="http://schemas.openxmlformats.org/drawingml/2006/table">
            <a:tbl>
              <a:tblPr/>
              <a:tblGrid>
                <a:gridCol w="2786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7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8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SOSYAL BİLİMLER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Coğrafya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D.K.A.Bilgisi </a:t>
                      </a:r>
                      <a:endParaRPr lang="tr-TR" sz="20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Felsefe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Tarih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 BİLİMLERİ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Biyoloji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Fizik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1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Kimya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2500298" y="6286520"/>
            <a:ext cx="5213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TYT TOPLAM 120 SORU 135 DAKİKADIR.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458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ÖNEMLİ!!!!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Puanın hesaplanabilmesi için Türkçe  veya matematik testinde 0.5 net yapılması gerekiyor.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90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000240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II.OTURUM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AYT (ALAN YETERLİLİK SINAVI)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85720" y="3500438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İkinci oturum olan Alan Yeterlilik Sınavında  her birinde 40’ar soru olan 4 alan testi yer alacaktır.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71448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HANGİ PUAN TÜRÜ İÇİN HANGİ TESTİ ÇÖZMELİ?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4282" y="2500306"/>
            <a:ext cx="84998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SÖZEL PUAN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Türk Dili ve Edebiyatı- Sosyal Bilimler-1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Sosyal Bilimler-2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SAYISAL PUAN=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Matematik + Fen Bilimleri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EŞİT AĞIRLIK PUANI=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Matematik + Türk Dili ve Edebiyatı- Sosyal Bilimler-1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357158" y="1735455"/>
          <a:ext cx="8286808" cy="4924044"/>
        </p:xfrm>
        <a:graphic>
          <a:graphicData uri="http://schemas.openxmlformats.org/drawingml/2006/table">
            <a:tbl>
              <a:tblPr/>
              <a:tblGrid>
                <a:gridCol w="4330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1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44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Türk Dili ve Edebiyatı-Sosyal Bilimler-1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Türk Dili ve Edebiyatı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Coğrafya -1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Tarih -1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Matematik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Matematik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Sosyal Bilimler-2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Coğrafya – 2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D.K.A.  Bilgisi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Felsefe Grubu 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Tarih – 2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 Bilimleri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Biyoloji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Fizik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Kimya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3 Dikdörtgen"/>
          <p:cNvSpPr/>
          <p:nvPr/>
        </p:nvSpPr>
        <p:spPr>
          <a:xfrm>
            <a:off x="2714612" y="6286520"/>
            <a:ext cx="340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AYT 160 SORU 180 DAKİKADIR.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2571736" y="57148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AYT SINAVINDA</a:t>
            </a:r>
            <a:endParaRPr lang="tr-TR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447</Words>
  <Application>Microsoft Office PowerPoint</Application>
  <PresentationFormat>Ekran Gösterisi (4:3)</PresentationFormat>
  <Paragraphs>152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18</vt:i4>
      </vt:variant>
    </vt:vector>
  </HeadingPairs>
  <TitlesOfParts>
    <vt:vector size="20" baseType="lpstr">
      <vt:lpstr>Akış</vt:lpstr>
      <vt:lpstr>Office Teması</vt:lpstr>
      <vt:lpstr>Slayt 1</vt:lpstr>
      <vt:lpstr>Slayt 2</vt:lpstr>
      <vt:lpstr>Slayt 3</vt:lpstr>
      <vt:lpstr>Slayt 4</vt:lpstr>
      <vt:lpstr>Slayt 5</vt:lpstr>
      <vt:lpstr>ÖNEMLİ!!!!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 NEDİR ?</dc:title>
  <dc:creator>Windows Kullanıcısı</dc:creator>
  <cp:lastModifiedBy>sinan</cp:lastModifiedBy>
  <cp:revision>26</cp:revision>
  <dcterms:created xsi:type="dcterms:W3CDTF">2018-09-18T17:42:56Z</dcterms:created>
  <dcterms:modified xsi:type="dcterms:W3CDTF">2019-11-28T10:03:36Z</dcterms:modified>
</cp:coreProperties>
</file>